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20104100" cy="12065000"/>
  <p:notesSz cx="20104100" cy="12065000"/>
  <p:embeddedFontLs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QnlYyvzKC49xLsFR5rsJ4QGkj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F2010-29B4-4403-848F-3D13844B7A40}">
  <a:tblStyle styleId="{AB6F2010-29B4-4403-848F-3D13844B7A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1008" y="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904875"/>
            <a:ext cx="13403400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275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d4024a5a0_0_7:notes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300" cy="5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7d4024a5a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04875"/>
            <a:ext cx="7539038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f0ae77f4a_0_0:notes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300" cy="5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7f0ae77f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04875"/>
            <a:ext cx="7539038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f0ae77f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04875"/>
            <a:ext cx="7539038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f0ae77f4a_0_10:notes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300" cy="5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f0ae77f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04875"/>
            <a:ext cx="7539038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f0ae77f4a_0_16:notes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300" cy="5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f0ae77f4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04875"/>
            <a:ext cx="7539038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f0ae77f4a_0_22:notes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300" cy="5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f0ae77f4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04875"/>
            <a:ext cx="7539038" cy="452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f0ae77f4a_0_28:notes"/>
          <p:cNvSpPr txBox="1">
            <a:spLocks noGrp="1"/>
          </p:cNvSpPr>
          <p:nvPr>
            <p:ph type="body" idx="1"/>
          </p:nvPr>
        </p:nvSpPr>
        <p:spPr>
          <a:xfrm>
            <a:off x="2010400" y="5730875"/>
            <a:ext cx="16083300" cy="5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d4024a5a0_0_23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27d4024a5a0_0_23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27d4024a5a0_0_23"/>
          <p:cNvSpPr/>
          <p:nvPr/>
        </p:nvSpPr>
        <p:spPr>
          <a:xfrm rot="10800000">
            <a:off x="11122710" y="41"/>
            <a:ext cx="8981400" cy="48147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g27d4024a5a0_0_23"/>
          <p:cNvSpPr/>
          <p:nvPr/>
        </p:nvSpPr>
        <p:spPr>
          <a:xfrm>
            <a:off x="44692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g27d4024a5a0_0_23"/>
          <p:cNvGrpSpPr/>
          <p:nvPr/>
        </p:nvGrpSpPr>
        <p:grpSpPr>
          <a:xfrm>
            <a:off x="561084" y="1390"/>
            <a:ext cx="4947648" cy="2449615"/>
            <a:chOff x="255200" y="592"/>
            <a:chExt cx="2250363" cy="1044300"/>
          </a:xfrm>
        </p:grpSpPr>
        <p:sp>
          <p:nvSpPr>
            <p:cNvPr id="15" name="Google Shape;15;g27d4024a5a0_0_2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g27d4024a5a0_0_2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27d4024a5a0_0_2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g27d4024a5a0_0_23"/>
          <p:cNvGrpSpPr/>
          <p:nvPr/>
        </p:nvGrpSpPr>
        <p:grpSpPr>
          <a:xfrm>
            <a:off x="1990601" y="1390"/>
            <a:ext cx="4947648" cy="2449615"/>
            <a:chOff x="905395" y="592"/>
            <a:chExt cx="2250363" cy="1044300"/>
          </a:xfrm>
        </p:grpSpPr>
        <p:sp>
          <p:nvSpPr>
            <p:cNvPr id="19" name="Google Shape;19;g27d4024a5a0_0_2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27d4024a5a0_0_2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27d4024a5a0_0_2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27d4024a5a0_0_23"/>
          <p:cNvGrpSpPr/>
          <p:nvPr/>
        </p:nvGrpSpPr>
        <p:grpSpPr>
          <a:xfrm>
            <a:off x="15516310" y="11936"/>
            <a:ext cx="4070148" cy="1764185"/>
            <a:chOff x="6917201" y="0"/>
            <a:chExt cx="2227777" cy="863400"/>
          </a:xfrm>
        </p:grpSpPr>
        <p:sp>
          <p:nvSpPr>
            <p:cNvPr id="23" name="Google Shape;23;g27d4024a5a0_0_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27d4024a5a0_0_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27d4024a5a0_0_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27d4024a5a0_0_23"/>
          <p:cNvGrpSpPr/>
          <p:nvPr/>
        </p:nvGrpSpPr>
        <p:grpSpPr>
          <a:xfrm>
            <a:off x="14407633" y="9893726"/>
            <a:ext cx="5252652" cy="2171451"/>
            <a:chOff x="6917201" y="0"/>
            <a:chExt cx="2227777" cy="863400"/>
          </a:xfrm>
        </p:grpSpPr>
        <p:sp>
          <p:nvSpPr>
            <p:cNvPr id="27" name="Google Shape;27;g27d4024a5a0_0_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27d4024a5a0_0_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27d4024a5a0_0_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27d4024a5a0_0_23"/>
          <p:cNvGrpSpPr/>
          <p:nvPr/>
        </p:nvGrpSpPr>
        <p:grpSpPr>
          <a:xfrm>
            <a:off x="437732" y="9513258"/>
            <a:ext cx="6145990" cy="2541073"/>
            <a:chOff x="6917201" y="0"/>
            <a:chExt cx="2227777" cy="863400"/>
          </a:xfrm>
        </p:grpSpPr>
        <p:sp>
          <p:nvSpPr>
            <p:cNvPr id="31" name="Google Shape;31;g27d4024a5a0_0_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27d4024a5a0_0_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27d4024a5a0_0_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g27d4024a5a0_0_23"/>
          <p:cNvSpPr txBox="1">
            <a:spLocks noGrp="1"/>
          </p:cNvSpPr>
          <p:nvPr>
            <p:ph type="ctrTitle"/>
          </p:nvPr>
        </p:nvSpPr>
        <p:spPr>
          <a:xfrm>
            <a:off x="4086565" y="4275782"/>
            <a:ext cx="11787300" cy="33969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35" name="Google Shape;35;g27d4024a5a0_0_23"/>
          <p:cNvSpPr txBox="1">
            <a:spLocks noGrp="1"/>
          </p:cNvSpPr>
          <p:nvPr>
            <p:ph type="subTitle" idx="1"/>
          </p:nvPr>
        </p:nvSpPr>
        <p:spPr>
          <a:xfrm>
            <a:off x="4086558" y="8006174"/>
            <a:ext cx="11787300" cy="12258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27d4024a5a0_0_23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d4024a5a0_0_123"/>
          <p:cNvSpPr/>
          <p:nvPr/>
        </p:nvSpPr>
        <p:spPr>
          <a:xfrm flipH="1">
            <a:off x="12244400" y="6647830"/>
            <a:ext cx="7859700" cy="5417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g27d4024a5a0_0_123"/>
          <p:cNvGrpSpPr/>
          <p:nvPr/>
        </p:nvGrpSpPr>
        <p:grpSpPr>
          <a:xfrm>
            <a:off x="13101677" y="9663203"/>
            <a:ext cx="5542485" cy="2402324"/>
            <a:chOff x="6917201" y="0"/>
            <a:chExt cx="2227777" cy="863400"/>
          </a:xfrm>
        </p:grpSpPr>
        <p:sp>
          <p:nvSpPr>
            <p:cNvPr id="112" name="Google Shape;112;g27d4024a5a0_0_1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27d4024a5a0_0_1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27d4024a5a0_0_1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g27d4024a5a0_0_123"/>
          <p:cNvGrpSpPr/>
          <p:nvPr/>
        </p:nvGrpSpPr>
        <p:grpSpPr>
          <a:xfrm>
            <a:off x="437732" y="5"/>
            <a:ext cx="6145990" cy="2541073"/>
            <a:chOff x="6917201" y="0"/>
            <a:chExt cx="2227777" cy="863400"/>
          </a:xfrm>
        </p:grpSpPr>
        <p:sp>
          <p:nvSpPr>
            <p:cNvPr id="116" name="Google Shape;116;g27d4024a5a0_0_1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27d4024a5a0_0_1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27d4024a5a0_0_1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g27d4024a5a0_0_123"/>
          <p:cNvSpPr txBox="1">
            <a:spLocks noGrp="1"/>
          </p:cNvSpPr>
          <p:nvPr>
            <p:ph type="title" hasCustomPrompt="1"/>
          </p:nvPr>
        </p:nvSpPr>
        <p:spPr>
          <a:xfrm>
            <a:off x="3046945" y="3246068"/>
            <a:ext cx="14010300" cy="3236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300"/>
              <a:buNone/>
              <a:defRPr sz="19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27d4024a5a0_0_123"/>
          <p:cNvSpPr txBox="1">
            <a:spLocks noGrp="1"/>
          </p:cNvSpPr>
          <p:nvPr>
            <p:ph type="body" idx="1"/>
          </p:nvPr>
        </p:nvSpPr>
        <p:spPr>
          <a:xfrm>
            <a:off x="3046945" y="6717673"/>
            <a:ext cx="14010300" cy="15039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g27d4024a5a0_0_123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d4024a5a0_0_136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d4024a5a0_0_138"/>
          <p:cNvSpPr txBox="1">
            <a:spLocks noGrp="1"/>
          </p:cNvSpPr>
          <p:nvPr>
            <p:ph type="title"/>
          </p:nvPr>
        </p:nvSpPr>
        <p:spPr>
          <a:xfrm>
            <a:off x="1509512" y="508871"/>
            <a:ext cx="17085000" cy="1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300"/>
              <a:buNone/>
              <a:defRPr sz="12450" b="0" i="0">
                <a:solidFill>
                  <a:srgbClr val="FAF2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7d4024a5a0_0_138"/>
          <p:cNvSpPr txBox="1">
            <a:spLocks noGrp="1"/>
          </p:cNvSpPr>
          <p:nvPr>
            <p:ph type="body" idx="1"/>
          </p:nvPr>
        </p:nvSpPr>
        <p:spPr>
          <a:xfrm>
            <a:off x="2012197" y="2624802"/>
            <a:ext cx="165825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8700" b="0" i="0">
                <a:solidFill>
                  <a:srgbClr val="F9C62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2pPr>
            <a:lvl3pPr marL="1371600" lvl="2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3pPr>
            <a:lvl4pPr marL="1828800" lvl="3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4pPr>
            <a:lvl5pPr marL="2286000" lvl="4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5pPr>
            <a:lvl6pPr marL="2743200" lvl="5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6pPr>
            <a:lvl7pPr marL="3200400" lvl="6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7pPr>
            <a:lvl8pPr marL="3657600" lvl="7" indent="-228600" algn="l" rtl="0">
              <a:spcBef>
                <a:spcPts val="2700"/>
              </a:spcBef>
              <a:spcAft>
                <a:spcPts val="0"/>
              </a:spcAft>
              <a:buSzPts val="2500"/>
              <a:buNone/>
              <a:defRPr/>
            </a:lvl8pPr>
            <a:lvl9pPr marL="4114800" lvl="8" indent="-228600" algn="l" rtl="0">
              <a:spcBef>
                <a:spcPts val="2700"/>
              </a:spcBef>
              <a:spcAft>
                <a:spcPts val="270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7d4024a5a0_0_138"/>
          <p:cNvSpPr txBox="1">
            <a:spLocks noGrp="1"/>
          </p:cNvSpPr>
          <p:nvPr>
            <p:ph type="ftr" idx="11"/>
          </p:nvPr>
        </p:nvSpPr>
        <p:spPr>
          <a:xfrm>
            <a:off x="6835394" y="11220450"/>
            <a:ext cx="6433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7d4024a5a0_0_138"/>
          <p:cNvSpPr txBox="1">
            <a:spLocks noGrp="1"/>
          </p:cNvSpPr>
          <p:nvPr>
            <p:ph type="dt" idx="10"/>
          </p:nvPr>
        </p:nvSpPr>
        <p:spPr>
          <a:xfrm>
            <a:off x="1005205" y="11220450"/>
            <a:ext cx="4623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7d4024a5a0_0_138"/>
          <p:cNvSpPr txBox="1">
            <a:spLocks noGrp="1"/>
          </p:cNvSpPr>
          <p:nvPr>
            <p:ph type="sldNum" idx="12"/>
          </p:nvPr>
        </p:nvSpPr>
        <p:spPr>
          <a:xfrm>
            <a:off x="14474953" y="11220450"/>
            <a:ext cx="462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d4024a5a0_0_51"/>
          <p:cNvSpPr/>
          <p:nvPr/>
        </p:nvSpPr>
        <p:spPr>
          <a:xfrm flipH="1">
            <a:off x="10459100" y="5417111"/>
            <a:ext cx="9645000" cy="66480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g27d4024a5a0_0_51"/>
          <p:cNvGrpSpPr/>
          <p:nvPr/>
        </p:nvGrpSpPr>
        <p:grpSpPr>
          <a:xfrm>
            <a:off x="12299134" y="9291504"/>
            <a:ext cx="6398174" cy="2773413"/>
            <a:chOff x="6917201" y="0"/>
            <a:chExt cx="2227777" cy="863400"/>
          </a:xfrm>
        </p:grpSpPr>
        <p:sp>
          <p:nvSpPr>
            <p:cNvPr id="40" name="Google Shape;40;g27d4024a5a0_0_5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27d4024a5a0_0_5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27d4024a5a0_0_5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g27d4024a5a0_0_51"/>
          <p:cNvGrpSpPr/>
          <p:nvPr/>
        </p:nvGrpSpPr>
        <p:grpSpPr>
          <a:xfrm>
            <a:off x="437732" y="5"/>
            <a:ext cx="6145990" cy="2541073"/>
            <a:chOff x="6917201" y="0"/>
            <a:chExt cx="2227777" cy="863400"/>
          </a:xfrm>
        </p:grpSpPr>
        <p:sp>
          <p:nvSpPr>
            <p:cNvPr id="44" name="Google Shape;44;g27d4024a5a0_0_5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27d4024a5a0_0_5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27d4024a5a0_0_5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g27d4024a5a0_0_51"/>
          <p:cNvSpPr txBox="1">
            <a:spLocks noGrp="1"/>
          </p:cNvSpPr>
          <p:nvPr>
            <p:ph type="title"/>
          </p:nvPr>
        </p:nvSpPr>
        <p:spPr>
          <a:xfrm>
            <a:off x="4152481" y="4095790"/>
            <a:ext cx="11823000" cy="38613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27d4024a5a0_0_51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7d4024a5a0_0_63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7d4024a5a0_0_63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7d4024a5a0_0_63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27d4024a5a0_0_63"/>
          <p:cNvSpPr txBox="1">
            <a:spLocks noGrp="1"/>
          </p:cNvSpPr>
          <p:nvPr>
            <p:ph type="title"/>
          </p:nvPr>
        </p:nvSpPr>
        <p:spPr>
          <a:xfrm>
            <a:off x="1800992" y="1983506"/>
            <a:ext cx="16502100" cy="22392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54" name="Google Shape;54;g27d4024a5a0_0_63"/>
          <p:cNvSpPr txBox="1">
            <a:spLocks noGrp="1"/>
          </p:cNvSpPr>
          <p:nvPr>
            <p:ph type="body" idx="1"/>
          </p:nvPr>
        </p:nvSpPr>
        <p:spPr>
          <a:xfrm>
            <a:off x="1800992" y="4669602"/>
            <a:ext cx="16502100" cy="57423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27d4024a5a0_0_63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d4024a5a0_0_70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7d4024a5a0_0_70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7d4024a5a0_0_70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27d4024a5a0_0_70"/>
          <p:cNvSpPr txBox="1">
            <a:spLocks noGrp="1"/>
          </p:cNvSpPr>
          <p:nvPr>
            <p:ph type="title"/>
          </p:nvPr>
        </p:nvSpPr>
        <p:spPr>
          <a:xfrm>
            <a:off x="1800992" y="1983506"/>
            <a:ext cx="16502100" cy="22392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1" name="Google Shape;61;g27d4024a5a0_0_70"/>
          <p:cNvSpPr txBox="1">
            <a:spLocks noGrp="1"/>
          </p:cNvSpPr>
          <p:nvPr>
            <p:ph type="body" idx="1"/>
          </p:nvPr>
        </p:nvSpPr>
        <p:spPr>
          <a:xfrm>
            <a:off x="1800992" y="4669602"/>
            <a:ext cx="8104200" cy="57423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27d4024a5a0_0_70"/>
          <p:cNvSpPr txBox="1">
            <a:spLocks noGrp="1"/>
          </p:cNvSpPr>
          <p:nvPr>
            <p:ph type="body" idx="2"/>
          </p:nvPr>
        </p:nvSpPr>
        <p:spPr>
          <a:xfrm>
            <a:off x="10198642" y="4669602"/>
            <a:ext cx="8104200" cy="57423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27d4024a5a0_0_70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d4024a5a0_0_78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7d4024a5a0_0_78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7d4024a5a0_0_78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7d4024a5a0_0_78"/>
          <p:cNvSpPr txBox="1">
            <a:spLocks noGrp="1"/>
          </p:cNvSpPr>
          <p:nvPr>
            <p:ph type="title"/>
          </p:nvPr>
        </p:nvSpPr>
        <p:spPr>
          <a:xfrm>
            <a:off x="1800992" y="1983506"/>
            <a:ext cx="16502100" cy="22392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9" name="Google Shape;69;g27d4024a5a0_0_78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d4024a5a0_0_84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7d4024a5a0_0_84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7d4024a5a0_0_84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7d4024a5a0_0_84"/>
          <p:cNvSpPr txBox="1">
            <a:spLocks noGrp="1"/>
          </p:cNvSpPr>
          <p:nvPr>
            <p:ph type="title"/>
          </p:nvPr>
        </p:nvSpPr>
        <p:spPr>
          <a:xfrm>
            <a:off x="1800992" y="1983506"/>
            <a:ext cx="8155200" cy="32442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75" name="Google Shape;75;g27d4024a5a0_0_84"/>
          <p:cNvSpPr txBox="1">
            <a:spLocks noGrp="1"/>
          </p:cNvSpPr>
          <p:nvPr>
            <p:ph type="body" idx="1"/>
          </p:nvPr>
        </p:nvSpPr>
        <p:spPr>
          <a:xfrm>
            <a:off x="1826386" y="5439747"/>
            <a:ext cx="8155200" cy="49725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27d4024a5a0_0_84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d4024a5a0_0_91"/>
          <p:cNvSpPr/>
          <p:nvPr/>
        </p:nvSpPr>
        <p:spPr>
          <a:xfrm>
            <a:off x="0" y="6622190"/>
            <a:ext cx="16202100" cy="5434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7d4024a5a0_0_91"/>
          <p:cNvSpPr/>
          <p:nvPr/>
        </p:nvSpPr>
        <p:spPr>
          <a:xfrm flipH="1">
            <a:off x="7878163" y="3645450"/>
            <a:ext cx="12225300" cy="841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g27d4024a5a0_0_91"/>
          <p:cNvGrpSpPr/>
          <p:nvPr/>
        </p:nvGrpSpPr>
        <p:grpSpPr>
          <a:xfrm>
            <a:off x="562882" y="-467"/>
            <a:ext cx="4949853" cy="2447476"/>
            <a:chOff x="3961956" y="4383950"/>
            <a:chExt cx="1160548" cy="548700"/>
          </a:xfrm>
        </p:grpSpPr>
        <p:sp>
          <p:nvSpPr>
            <p:cNvPr id="81" name="Google Shape;81;g27d4024a5a0_0_9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27d4024a5a0_0_9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27d4024a5a0_0_9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g27d4024a5a0_0_91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g27d4024a5a0_0_91"/>
          <p:cNvGrpSpPr/>
          <p:nvPr/>
        </p:nvGrpSpPr>
        <p:grpSpPr>
          <a:xfrm>
            <a:off x="76484" y="10607455"/>
            <a:ext cx="3502956" cy="1447490"/>
            <a:chOff x="6917201" y="0"/>
            <a:chExt cx="2227777" cy="863400"/>
          </a:xfrm>
        </p:grpSpPr>
        <p:sp>
          <p:nvSpPr>
            <p:cNvPr id="86" name="Google Shape;86;g27d4024a5a0_0_9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27d4024a5a0_0_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27d4024a5a0_0_9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g27d4024a5a0_0_91"/>
          <p:cNvGrpSpPr/>
          <p:nvPr/>
        </p:nvGrpSpPr>
        <p:grpSpPr>
          <a:xfrm>
            <a:off x="12941737" y="2915"/>
            <a:ext cx="7161856" cy="2959131"/>
            <a:chOff x="6917201" y="0"/>
            <a:chExt cx="2227777" cy="863400"/>
          </a:xfrm>
        </p:grpSpPr>
        <p:sp>
          <p:nvSpPr>
            <p:cNvPr id="90" name="Google Shape;90;g27d4024a5a0_0_9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27d4024a5a0_0_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27d4024a5a0_0_9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5500" tIns="205500" rIns="205500" bIns="20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g27d4024a5a0_0_91"/>
          <p:cNvSpPr txBox="1">
            <a:spLocks noGrp="1"/>
          </p:cNvSpPr>
          <p:nvPr>
            <p:ph type="title"/>
          </p:nvPr>
        </p:nvSpPr>
        <p:spPr>
          <a:xfrm>
            <a:off x="3064708" y="3052070"/>
            <a:ext cx="13998300" cy="59562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4" name="Google Shape;94;g27d4024a5a0_0_91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d4024a5a0_0_109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7d4024a5a0_0_109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7d4024a5a0_0_109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7d4024a5a0_0_109"/>
          <p:cNvSpPr txBox="1">
            <a:spLocks noGrp="1"/>
          </p:cNvSpPr>
          <p:nvPr>
            <p:ph type="title"/>
          </p:nvPr>
        </p:nvSpPr>
        <p:spPr>
          <a:xfrm>
            <a:off x="1800992" y="1983506"/>
            <a:ext cx="14124300" cy="16536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100" name="Google Shape;100;g27d4024a5a0_0_109"/>
          <p:cNvSpPr txBox="1">
            <a:spLocks noGrp="1"/>
          </p:cNvSpPr>
          <p:nvPr>
            <p:ph type="subTitle" idx="1"/>
          </p:nvPr>
        </p:nvSpPr>
        <p:spPr>
          <a:xfrm>
            <a:off x="1800992" y="3637444"/>
            <a:ext cx="12883500" cy="9234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7d4024a5a0_0_109"/>
          <p:cNvSpPr txBox="1">
            <a:spLocks noGrp="1"/>
          </p:cNvSpPr>
          <p:nvPr>
            <p:ph type="body" idx="2"/>
          </p:nvPr>
        </p:nvSpPr>
        <p:spPr>
          <a:xfrm>
            <a:off x="1800992" y="5786907"/>
            <a:ext cx="12883500" cy="4915500"/>
          </a:xfrm>
          <a:prstGeom prst="rect">
            <a:avLst/>
          </a:prstGeom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7d4024a5a0_0_109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d4024a5a0_0_117"/>
          <p:cNvSpPr/>
          <p:nvPr/>
        </p:nvSpPr>
        <p:spPr>
          <a:xfrm>
            <a:off x="67" y="6625370"/>
            <a:ext cx="16204500" cy="5439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7d4024a5a0_0_117"/>
          <p:cNvSpPr/>
          <p:nvPr/>
        </p:nvSpPr>
        <p:spPr>
          <a:xfrm flipH="1">
            <a:off x="7876700" y="3637444"/>
            <a:ext cx="12227400" cy="8427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7d4024a5a0_0_117"/>
          <p:cNvSpPr/>
          <p:nvPr/>
        </p:nvSpPr>
        <p:spPr>
          <a:xfrm>
            <a:off x="446813" y="483796"/>
            <a:ext cx="19210500" cy="1109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205500" tIns="205500" rIns="205500" bIns="205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7d4024a5a0_0_117"/>
          <p:cNvSpPr txBox="1">
            <a:spLocks noGrp="1"/>
          </p:cNvSpPr>
          <p:nvPr>
            <p:ph type="body" idx="1"/>
          </p:nvPr>
        </p:nvSpPr>
        <p:spPr>
          <a:xfrm>
            <a:off x="721199" y="9766235"/>
            <a:ext cx="16302900" cy="1419300"/>
          </a:xfrm>
          <a:prstGeom prst="rect">
            <a:avLst/>
          </a:prstGeom>
        </p:spPr>
        <p:txBody>
          <a:bodyPr spcFirstLastPara="1" wrap="square" lIns="205500" tIns="205500" rIns="205500" bIns="205500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g27d4024a5a0_0_117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d4024a5a0_0_19"/>
          <p:cNvSpPr txBox="1">
            <a:spLocks noGrp="1"/>
          </p:cNvSpPr>
          <p:nvPr>
            <p:ph type="title"/>
          </p:nvPr>
        </p:nvSpPr>
        <p:spPr>
          <a:xfrm>
            <a:off x="685307" y="1043886"/>
            <a:ext cx="187335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500" tIns="205500" rIns="205500" bIns="205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Nunito"/>
              <a:buNone/>
              <a:defRPr sz="6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27d4024a5a0_0_19"/>
          <p:cNvSpPr txBox="1">
            <a:spLocks noGrp="1"/>
          </p:cNvSpPr>
          <p:nvPr>
            <p:ph type="body" idx="1"/>
          </p:nvPr>
        </p:nvSpPr>
        <p:spPr>
          <a:xfrm>
            <a:off x="685307" y="2703336"/>
            <a:ext cx="18733500" cy="7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500" tIns="205500" rIns="205500" bIns="205500" anchor="t" anchorCtr="0">
            <a:normAutofit/>
          </a:bodyPr>
          <a:lstStyle>
            <a:lvl1pPr marL="457200" lvl="0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Char char="●"/>
              <a:defRPr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○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■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○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■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○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■"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7d4024a5a0_0_19"/>
          <p:cNvSpPr txBox="1">
            <a:spLocks noGrp="1"/>
          </p:cNvSpPr>
          <p:nvPr>
            <p:ph type="sldNum" idx="12"/>
          </p:nvPr>
        </p:nvSpPr>
        <p:spPr>
          <a:xfrm>
            <a:off x="18447960" y="10657988"/>
            <a:ext cx="120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500" tIns="205500" rIns="205500" bIns="205500" anchor="ctr" anchorCtr="0">
            <a:normAutofit/>
          </a:bodyPr>
          <a:lstStyle>
            <a:lvl1pPr lvl="0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sherslive.com/online-test/logical-reasoning-test/questions-and-answers" TargetMode="External"/><Relationship Id="rId3" Type="http://schemas.openxmlformats.org/officeDocument/2006/relationships/hyperlink" Target="https://nextstep.tcs.com/campus/#/" TargetMode="External"/><Relationship Id="rId7" Type="http://schemas.openxmlformats.org/officeDocument/2006/relationships/hyperlink" Target="https://www.competoid.com/answers/3077/1/Aptitu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simaster.in/free-study-material-for-tcs-bps-exam-2022-syllabus-and-previous-year-questions/" TargetMode="External"/><Relationship Id="rId5" Type="http://schemas.openxmlformats.org/officeDocument/2006/relationships/hyperlink" Target="https://www.tcs.com/content/dam/global-tcs/en/pdfs/who-we-are/careers/tcs-nextstep-portal-registration-manual-BPS-Fresher-Hiring-2024.pdf" TargetMode="External"/><Relationship Id="rId10" Type="http://schemas.openxmlformats.org/officeDocument/2006/relationships/hyperlink" Target="https://forms.gle/VCrgr5dsymqsqTqGA" TargetMode="External"/><Relationship Id="rId4" Type="http://schemas.openxmlformats.org/officeDocument/2006/relationships/hyperlink" Target="https://www.tcs.com/careers/india/tcs-bps-fresher-hiring-2024" TargetMode="External"/><Relationship Id="rId9" Type="http://schemas.openxmlformats.org/officeDocument/2006/relationships/hyperlink" Target="https://www.javatpoint.com/verbal-abi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27d4024a5a0_0_7"/>
          <p:cNvGrpSpPr/>
          <p:nvPr/>
        </p:nvGrpSpPr>
        <p:grpSpPr>
          <a:xfrm>
            <a:off x="619438" y="321855"/>
            <a:ext cx="18865215" cy="10896600"/>
            <a:chOff x="663675" y="344255"/>
            <a:chExt cx="18865215" cy="10896600"/>
          </a:xfrm>
        </p:grpSpPr>
        <p:sp>
          <p:nvSpPr>
            <p:cNvPr id="148" name="Google Shape;148;g27d4024a5a0_0_7"/>
            <p:cNvSpPr/>
            <p:nvPr/>
          </p:nvSpPr>
          <p:spPr>
            <a:xfrm>
              <a:off x="1051488" y="3999481"/>
              <a:ext cx="18239105" cy="678179"/>
            </a:xfrm>
            <a:custGeom>
              <a:avLst/>
              <a:gdLst/>
              <a:ahLst/>
              <a:cxnLst/>
              <a:rect l="l" t="t" r="r" b="b"/>
              <a:pathLst>
                <a:path w="18239105" h="678179" extrusionOk="0">
                  <a:moveTo>
                    <a:pt x="18238652" y="0"/>
                  </a:moveTo>
                  <a:lnTo>
                    <a:pt x="0" y="0"/>
                  </a:lnTo>
                  <a:lnTo>
                    <a:pt x="0" y="677752"/>
                  </a:lnTo>
                  <a:lnTo>
                    <a:pt x="18238652" y="677752"/>
                  </a:lnTo>
                  <a:lnTo>
                    <a:pt x="18238652" y="0"/>
                  </a:lnTo>
                  <a:close/>
                </a:path>
              </a:pathLst>
            </a:custGeom>
            <a:solidFill>
              <a:srgbClr val="C1272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27d4024a5a0_0_7"/>
            <p:cNvSpPr/>
            <p:nvPr/>
          </p:nvSpPr>
          <p:spPr>
            <a:xfrm>
              <a:off x="663675" y="344255"/>
              <a:ext cx="18865215" cy="10896600"/>
            </a:xfrm>
            <a:custGeom>
              <a:avLst/>
              <a:gdLst/>
              <a:ahLst/>
              <a:cxnLst/>
              <a:rect l="l" t="t" r="r" b="b"/>
              <a:pathLst>
                <a:path w="18865215" h="10896600" extrusionOk="0">
                  <a:moveTo>
                    <a:pt x="0" y="0"/>
                  </a:moveTo>
                  <a:lnTo>
                    <a:pt x="18864655" y="0"/>
                  </a:lnTo>
                  <a:lnTo>
                    <a:pt x="18864655" y="10896480"/>
                  </a:lnTo>
                  <a:lnTo>
                    <a:pt x="0" y="108964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675" cap="flat" cmpd="sng">
              <a:solidFill>
                <a:srgbClr val="FFCB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g27d4024a5a0_0_7"/>
          <p:cNvSpPr txBox="1"/>
          <p:nvPr/>
        </p:nvSpPr>
        <p:spPr>
          <a:xfrm>
            <a:off x="2016163" y="927033"/>
            <a:ext cx="17732100" cy="9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155CC"/>
                </a:solidFill>
                <a:latin typeface="Arial Black"/>
                <a:ea typeface="Arial Black"/>
                <a:cs typeface="Arial Black"/>
                <a:sym typeface="Arial Black"/>
              </a:rPr>
              <a:t>SIR GURUDAS MAHAVIDYALAYA</a:t>
            </a:r>
            <a:endParaRPr sz="7200">
              <a:solidFill>
                <a:srgbClr val="1155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64135" lvl="0" indent="0" algn="l" rtl="0"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</a:t>
            </a:r>
            <a:r>
              <a:rPr lang="en-US" sz="6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</a:t>
            </a:r>
            <a:endParaRPr sz="4000">
              <a:solidFill>
                <a:srgbClr val="FCEF9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567690" lvl="0" indent="0" algn="ctr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4400">
              <a:solidFill>
                <a:srgbClr val="FCEF9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567690" lvl="0" indent="0" algn="ctr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CEF99"/>
                </a:solidFill>
                <a:latin typeface="Arial Black"/>
                <a:ea typeface="Arial Black"/>
                <a:cs typeface="Arial Black"/>
                <a:sym typeface="Arial Black"/>
              </a:rPr>
              <a:t>Organized by IQAC &amp; Career Counseling Cell</a:t>
            </a:r>
            <a:endParaRPr sz="4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Title: “Employability Skills and Career Enhancement”</a:t>
            </a:r>
            <a:endParaRPr sz="39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l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   Chief Patron: Dr. Manishsankar Roy,  Welcome Address by Sinjini Basu, IQAC</a:t>
            </a:r>
            <a:r>
              <a:rPr lang="en-US" sz="39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39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9C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F9C620"/>
              </a:solidFill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699770" lvl="0" indent="0" algn="ctr" rtl="0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endParaRPr sz="475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699770" lvl="0" indent="0" algn="ctr" rtl="0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r>
              <a:rPr lang="en-US" sz="475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Date</a:t>
            </a:r>
            <a:r>
              <a:rPr lang="en-US" sz="475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15</a:t>
            </a:r>
            <a:r>
              <a:rPr lang="en-US" sz="4750" baseline="30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475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Sept 2023, 3.00 PM at Room : 15</a:t>
            </a:r>
            <a:endParaRPr sz="47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1" name="Google Shape;151;g27d4024a5a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14" y="759212"/>
            <a:ext cx="1897827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7d4024a5a0_0_7"/>
          <p:cNvSpPr txBox="1"/>
          <p:nvPr/>
        </p:nvSpPr>
        <p:spPr>
          <a:xfrm>
            <a:off x="378138" y="-400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6769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3" name="Google Shape;153;g27d4024a5a0_0_7"/>
          <p:cNvGraphicFramePr/>
          <p:nvPr/>
        </p:nvGraphicFramePr>
        <p:xfrm>
          <a:off x="1186000" y="6927475"/>
          <a:ext cx="17732100" cy="2536725"/>
        </p:xfrm>
        <a:graphic>
          <a:graphicData uri="http://schemas.openxmlformats.org/drawingml/2006/table">
            <a:tbl>
              <a:tblPr>
                <a:noFill/>
                <a:tableStyleId>{AB6F2010-29B4-4403-848F-3D13844B7A40}</a:tableStyleId>
              </a:tblPr>
              <a:tblGrid>
                <a:gridCol w="886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6725">
                <a:tc>
                  <a:txBody>
                    <a:bodyPr/>
                    <a:lstStyle/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Speaker : </a:t>
                      </a:r>
                      <a:endParaRPr sz="4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3400" b="1">
                          <a:solidFill>
                            <a:srgbClr val="FFFF00"/>
                          </a:solidFill>
                        </a:rPr>
                        <a:t>Dr. Suchismita Majumdar,</a:t>
                      </a:r>
                      <a:endParaRPr sz="3400" b="1">
                        <a:solidFill>
                          <a:srgbClr val="FFFF00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3400" b="1">
                          <a:solidFill>
                            <a:srgbClr val="FFFF00"/>
                          </a:solidFill>
                        </a:rPr>
                        <a:t>Librarian, Sir Gurudas Mahavidyalaya</a:t>
                      </a:r>
                      <a:endParaRPr sz="1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>
                          <a:solidFill>
                            <a:schemeClr val="dk1"/>
                          </a:solidFill>
                        </a:rPr>
                        <a:t>Career Counseling :</a:t>
                      </a:r>
                      <a:endParaRPr sz="2900" b="1">
                        <a:solidFill>
                          <a:schemeClr val="dk1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>
                          <a:solidFill>
                            <a:srgbClr val="FFFF00"/>
                          </a:solidFill>
                        </a:rPr>
                        <a:t>B Com : Pallav Kumar Saha Chowdhury,Faculty</a:t>
                      </a:r>
                      <a:r>
                        <a:rPr lang="en-US" sz="2900" b="1">
                          <a:solidFill>
                            <a:srgbClr val="20124D"/>
                          </a:solidFill>
                        </a:rPr>
                        <a:t> </a:t>
                      </a:r>
                      <a:endParaRPr sz="2900" b="1">
                        <a:solidFill>
                          <a:srgbClr val="20124D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>
                          <a:solidFill>
                            <a:srgbClr val="FFFF00"/>
                          </a:solidFill>
                        </a:rPr>
                        <a:t>BA : Dr. Prasanta Ghosh, Faculty </a:t>
                      </a:r>
                      <a:endParaRPr sz="2900" b="1">
                        <a:solidFill>
                          <a:srgbClr val="FFFF00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>
                          <a:solidFill>
                            <a:srgbClr val="FFFF00"/>
                          </a:solidFill>
                        </a:rPr>
                        <a:t>BSc.Debashish Barman,Faculty</a:t>
                      </a:r>
                      <a:endParaRPr sz="2900" b="1">
                        <a:solidFill>
                          <a:srgbClr val="FFFF00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g27f0ae77f4a_0_0"/>
          <p:cNvGrpSpPr/>
          <p:nvPr/>
        </p:nvGrpSpPr>
        <p:grpSpPr>
          <a:xfrm>
            <a:off x="801038" y="384180"/>
            <a:ext cx="18865215" cy="10896600"/>
            <a:chOff x="663675" y="344255"/>
            <a:chExt cx="18865215" cy="10896600"/>
          </a:xfrm>
        </p:grpSpPr>
        <p:sp>
          <p:nvSpPr>
            <p:cNvPr id="159" name="Google Shape;159;g27f0ae77f4a_0_0"/>
            <p:cNvSpPr/>
            <p:nvPr/>
          </p:nvSpPr>
          <p:spPr>
            <a:xfrm>
              <a:off x="1051488" y="3999481"/>
              <a:ext cx="18239105" cy="678179"/>
            </a:xfrm>
            <a:custGeom>
              <a:avLst/>
              <a:gdLst/>
              <a:ahLst/>
              <a:cxnLst/>
              <a:rect l="l" t="t" r="r" b="b"/>
              <a:pathLst>
                <a:path w="18239105" h="678179" extrusionOk="0">
                  <a:moveTo>
                    <a:pt x="18238652" y="0"/>
                  </a:moveTo>
                  <a:lnTo>
                    <a:pt x="0" y="0"/>
                  </a:lnTo>
                  <a:lnTo>
                    <a:pt x="0" y="677752"/>
                  </a:lnTo>
                  <a:lnTo>
                    <a:pt x="18238652" y="677752"/>
                  </a:lnTo>
                  <a:lnTo>
                    <a:pt x="18238652" y="0"/>
                  </a:lnTo>
                  <a:close/>
                </a:path>
              </a:pathLst>
            </a:custGeom>
            <a:solidFill>
              <a:srgbClr val="C1272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27f0ae77f4a_0_0"/>
            <p:cNvSpPr/>
            <p:nvPr/>
          </p:nvSpPr>
          <p:spPr>
            <a:xfrm>
              <a:off x="663675" y="344255"/>
              <a:ext cx="18865215" cy="10896600"/>
            </a:xfrm>
            <a:custGeom>
              <a:avLst/>
              <a:gdLst/>
              <a:ahLst/>
              <a:cxnLst/>
              <a:rect l="l" t="t" r="r" b="b"/>
              <a:pathLst>
                <a:path w="18865215" h="10896600" extrusionOk="0">
                  <a:moveTo>
                    <a:pt x="0" y="0"/>
                  </a:moveTo>
                  <a:lnTo>
                    <a:pt x="18864655" y="0"/>
                  </a:lnTo>
                  <a:lnTo>
                    <a:pt x="18864655" y="10896480"/>
                  </a:lnTo>
                  <a:lnTo>
                    <a:pt x="0" y="108964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675" cap="flat" cmpd="sng">
              <a:solidFill>
                <a:srgbClr val="FFCB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g27f0ae77f4a_0_0"/>
          <p:cNvSpPr txBox="1"/>
          <p:nvPr/>
        </p:nvSpPr>
        <p:spPr>
          <a:xfrm>
            <a:off x="2016163" y="927033"/>
            <a:ext cx="17732100" cy="10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9C620"/>
                </a:solidFill>
                <a:latin typeface="Arial Black"/>
                <a:ea typeface="Arial Black"/>
                <a:cs typeface="Arial Black"/>
                <a:sym typeface="Arial Black"/>
              </a:rPr>
              <a:t>  TCS -BPS Registration Help Desk</a:t>
            </a:r>
            <a:endParaRPr sz="7200">
              <a:solidFill>
                <a:srgbClr val="F9C62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64135" lvl="0" indent="0" algn="l" rtl="0"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</a:t>
            </a:r>
            <a:endParaRPr sz="4400">
              <a:solidFill>
                <a:srgbClr val="FCEF9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567690" lvl="0" indent="0" algn="ctr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4400">
              <a:solidFill>
                <a:srgbClr val="FCEF9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567690" lvl="0" indent="0" algn="ctr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CEF99"/>
                </a:solidFill>
                <a:latin typeface="Arial Black"/>
                <a:ea typeface="Arial Black"/>
                <a:cs typeface="Arial Black"/>
                <a:sym typeface="Arial Black"/>
              </a:rPr>
              <a:t>Organized by IQAC &amp; Career Counseling Cell</a:t>
            </a:r>
            <a:endParaRPr sz="4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l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endParaRPr sz="39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9C6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F9C620"/>
              </a:solidFill>
            </a:endParaRPr>
          </a:p>
          <a:p>
            <a:pPr marL="0" marR="273685" lvl="0" indent="0" algn="ctr" rtl="0">
              <a:lnSpc>
                <a:spcPct val="110727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699770" lvl="0" indent="0" algn="ctr" rtl="0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endParaRPr sz="475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699770" lvl="0" indent="0" algn="ctr" rtl="0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r>
              <a:rPr lang="en-US" sz="4550">
                <a:solidFill>
                  <a:srgbClr val="FFCB04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                 Convenor : Debashish Barman </a:t>
            </a:r>
            <a:endParaRPr sz="4550">
              <a:solidFill>
                <a:srgbClr val="FFCB0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699770" lvl="0" indent="0" algn="ctr" rtl="0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endParaRPr sz="475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699770" lvl="0" indent="0" algn="ctr" rtl="0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r>
              <a:rPr lang="en-US" sz="475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Date</a:t>
            </a:r>
            <a:r>
              <a:rPr lang="en-US" sz="475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: 15</a:t>
            </a:r>
            <a:r>
              <a:rPr lang="en-US" sz="4750" baseline="30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475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Sept 2023, 3.00 PM at Room : 15</a:t>
            </a:r>
            <a:endParaRPr sz="47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2" name="Google Shape;162;g27f0ae77f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39" y="698687"/>
            <a:ext cx="1897827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7f0ae77f4a_0_0"/>
          <p:cNvSpPr txBox="1"/>
          <p:nvPr/>
        </p:nvSpPr>
        <p:spPr>
          <a:xfrm>
            <a:off x="378138" y="-400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6769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4" name="Google Shape;164;g27f0ae77f4a_0_0"/>
          <p:cNvGraphicFramePr/>
          <p:nvPr/>
        </p:nvGraphicFramePr>
        <p:xfrm>
          <a:off x="1367600" y="5371463"/>
          <a:ext cx="17732100" cy="3109311"/>
        </p:xfrm>
        <a:graphic>
          <a:graphicData uri="http://schemas.openxmlformats.org/drawingml/2006/table">
            <a:tbl>
              <a:tblPr>
                <a:noFill/>
                <a:tableStyleId>{AB6F2010-29B4-4403-848F-3D13844B7A40}</a:tableStyleId>
              </a:tblPr>
              <a:tblGrid>
                <a:gridCol w="886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6725">
                <a:tc gridSpan="2">
                  <a:txBody>
                    <a:bodyPr/>
                    <a:lstStyle/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chemeClr val="dk1"/>
                          </a:solidFill>
                        </a:rPr>
                        <a:t>Career Counseling :</a:t>
                      </a:r>
                      <a:endParaRPr sz="3600" b="1">
                        <a:solidFill>
                          <a:schemeClr val="dk1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</a:rPr>
                        <a:t>B Com : Pallav Kumar Saha Chowdhury,Faculty</a:t>
                      </a:r>
                      <a:r>
                        <a:rPr lang="en-US" sz="3600" b="1">
                          <a:solidFill>
                            <a:srgbClr val="20124D"/>
                          </a:solidFill>
                        </a:rPr>
                        <a:t> </a:t>
                      </a:r>
                      <a:endParaRPr sz="3600" b="1">
                        <a:solidFill>
                          <a:srgbClr val="20124D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</a:rPr>
                        <a:t>BA       : Dr. Prasanta Ghosh, Faculty </a:t>
                      </a:r>
                      <a:endParaRPr sz="3600" b="1">
                        <a:solidFill>
                          <a:srgbClr val="FFFF00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</a:rPr>
                        <a:t>BSc.    : Debashish Barman,Faculty</a:t>
                      </a:r>
                      <a:endParaRPr sz="3600" b="1">
                        <a:solidFill>
                          <a:srgbClr val="FFFF00"/>
                        </a:solidFill>
                      </a:endParaRPr>
                    </a:p>
                    <a:p>
                      <a:pPr marL="0" marR="273685" lvl="0" indent="0" algn="l" rtl="0">
                        <a:lnSpc>
                          <a:spcPct val="110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f0ae77f4a_0_10"/>
          <p:cNvSpPr txBox="1">
            <a:spLocks noGrp="1"/>
          </p:cNvSpPr>
          <p:nvPr>
            <p:ph type="title"/>
          </p:nvPr>
        </p:nvSpPr>
        <p:spPr>
          <a:xfrm>
            <a:off x="1509512" y="508871"/>
            <a:ext cx="17085000" cy="19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7f0ae77f4a_0_10"/>
          <p:cNvSpPr txBox="1">
            <a:spLocks noGrp="1"/>
          </p:cNvSpPr>
          <p:nvPr>
            <p:ph type="body" idx="1"/>
          </p:nvPr>
        </p:nvSpPr>
        <p:spPr>
          <a:xfrm>
            <a:off x="2012197" y="2624802"/>
            <a:ext cx="16582500" cy="13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700"/>
              </a:spcAft>
              <a:buNone/>
            </a:pPr>
            <a:endParaRPr/>
          </a:p>
        </p:txBody>
      </p:sp>
      <p:pic>
        <p:nvPicPr>
          <p:cNvPr id="171" name="Google Shape;171;g27f0ae77f4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655324" cy="119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f0ae77f4a_0_16"/>
          <p:cNvSpPr txBox="1">
            <a:spLocks noGrp="1"/>
          </p:cNvSpPr>
          <p:nvPr>
            <p:ph type="title"/>
          </p:nvPr>
        </p:nvSpPr>
        <p:spPr>
          <a:xfrm>
            <a:off x="747777" y="1852365"/>
            <a:ext cx="17085000" cy="8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 dirty="0">
                <a:solidFill>
                  <a:srgbClr val="3C78D8"/>
                </a:solidFill>
              </a:rPr>
              <a:t>  As per Most HR Manager</a:t>
            </a:r>
            <a:endParaRPr sz="5350" dirty="0">
              <a:solidFill>
                <a:srgbClr val="3C78D8"/>
              </a:solidFill>
            </a:endParaRPr>
          </a:p>
        </p:txBody>
      </p:sp>
      <p:sp>
        <p:nvSpPr>
          <p:cNvPr id="177" name="Google Shape;177;g27f0ae77f4a_0_16"/>
          <p:cNvSpPr txBox="1">
            <a:spLocks noGrp="1"/>
          </p:cNvSpPr>
          <p:nvPr>
            <p:ph type="body" idx="1"/>
          </p:nvPr>
        </p:nvSpPr>
        <p:spPr>
          <a:xfrm>
            <a:off x="999027" y="368805"/>
            <a:ext cx="16582500" cy="135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700"/>
              </a:spcAft>
              <a:buNone/>
            </a:pPr>
            <a:r>
              <a:rPr lang="en-US" sz="8800" dirty="0">
                <a:solidFill>
                  <a:schemeClr val="lt1"/>
                </a:solidFill>
              </a:rPr>
              <a:t>Top 10 Qualities of a Candidate</a:t>
            </a:r>
            <a:endParaRPr sz="8800" dirty="0">
              <a:solidFill>
                <a:schemeClr val="lt1"/>
              </a:solidFill>
            </a:endParaRPr>
          </a:p>
        </p:txBody>
      </p:sp>
      <p:pic>
        <p:nvPicPr>
          <p:cNvPr id="178" name="Google Shape;178;g27f0ae77f4a_0_16"/>
          <p:cNvPicPr preferRelativeResize="0"/>
          <p:nvPr/>
        </p:nvPicPr>
        <p:blipFill rotWithShape="1">
          <a:blip r:embed="rId3">
            <a:alphaModFix/>
          </a:blip>
          <a:srcRect l="1901" t="28088" r="12047"/>
          <a:stretch/>
        </p:blipFill>
        <p:spPr>
          <a:xfrm rot="-5400000">
            <a:off x="5582550" y="-1363450"/>
            <a:ext cx="8436575" cy="184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f0ae77f4a_0_22"/>
          <p:cNvSpPr txBox="1">
            <a:spLocks noGrp="1"/>
          </p:cNvSpPr>
          <p:nvPr>
            <p:ph type="body" idx="1"/>
          </p:nvPr>
        </p:nvSpPr>
        <p:spPr>
          <a:xfrm>
            <a:off x="682267" y="528926"/>
            <a:ext cx="16582500" cy="13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700"/>
              </a:spcAft>
              <a:buNone/>
            </a:pPr>
            <a:r>
              <a:rPr lang="en-US" dirty="0">
                <a:solidFill>
                  <a:srgbClr val="F49530"/>
                </a:solidFill>
              </a:rPr>
              <a:t>Exam Pattern </a:t>
            </a:r>
            <a:endParaRPr dirty="0">
              <a:solidFill>
                <a:srgbClr val="F49530"/>
              </a:solidFill>
            </a:endParaRPr>
          </a:p>
        </p:txBody>
      </p:sp>
      <p:pic>
        <p:nvPicPr>
          <p:cNvPr id="184" name="Google Shape;184;g27f0ae77f4a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868127"/>
            <a:ext cx="20104100" cy="988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f0ae77f4a_0_28"/>
          <p:cNvSpPr txBox="1">
            <a:spLocks noGrp="1"/>
          </p:cNvSpPr>
          <p:nvPr>
            <p:ph type="body" idx="1"/>
          </p:nvPr>
        </p:nvSpPr>
        <p:spPr>
          <a:xfrm>
            <a:off x="808040" y="349851"/>
            <a:ext cx="16582500" cy="13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700"/>
              </a:spcAft>
              <a:buNone/>
            </a:pPr>
            <a:r>
              <a:rPr lang="en-US" dirty="0"/>
              <a:t>Links </a:t>
            </a:r>
            <a:endParaRPr dirty="0"/>
          </a:p>
        </p:txBody>
      </p:sp>
      <p:graphicFrame>
        <p:nvGraphicFramePr>
          <p:cNvPr id="190" name="Google Shape;190;g27f0ae77f4a_0_28"/>
          <p:cNvGraphicFramePr/>
          <p:nvPr>
            <p:extLst>
              <p:ext uri="{D42A27DB-BD31-4B8C-83A1-F6EECF244321}">
                <p14:modId xmlns:p14="http://schemas.microsoft.com/office/powerpoint/2010/main" val="1136331364"/>
              </p:ext>
            </p:extLst>
          </p:nvPr>
        </p:nvGraphicFramePr>
        <p:xfrm>
          <a:off x="808040" y="1391479"/>
          <a:ext cx="16883612" cy="10673521"/>
        </p:xfrm>
        <a:graphic>
          <a:graphicData uri="http://schemas.openxmlformats.org/drawingml/2006/table">
            <a:tbl>
              <a:tblPr>
                <a:noFill/>
                <a:tableStyleId>{AB6F2010-29B4-4403-848F-3D13844B7A40}</a:tableStyleId>
              </a:tblPr>
              <a:tblGrid>
                <a:gridCol w="919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70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700"/>
                        <a:t>Application </a:t>
                      </a:r>
                      <a:endParaRPr sz="4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u="sng">
                          <a:solidFill>
                            <a:schemeClr val="hlink"/>
                          </a:solidFill>
                          <a:hlinkClick r:id="rId3"/>
                        </a:rPr>
                        <a:t>Link </a:t>
                      </a:r>
                      <a:endParaRPr sz="4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5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Eligibility Criteria 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>
                          <a:solidFill>
                            <a:schemeClr val="hlink"/>
                          </a:solidFill>
                          <a:hlinkClick r:id="rId4"/>
                        </a:rPr>
                        <a:t>Link </a:t>
                      </a:r>
                      <a:endParaRPr sz="4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Steps to complete the Application Process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>
                          <a:solidFill>
                            <a:schemeClr val="hlink"/>
                          </a:solidFill>
                          <a:hlinkClick r:id="rId5"/>
                        </a:rPr>
                        <a:t>Link</a:t>
                      </a:r>
                      <a:endParaRPr sz="4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1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Exam Pattern 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 dirty="0">
                          <a:solidFill>
                            <a:schemeClr val="hlink"/>
                          </a:solidFill>
                          <a:hlinkClick r:id="rId6"/>
                        </a:rPr>
                        <a:t>Link</a:t>
                      </a:r>
                      <a:r>
                        <a:rPr lang="en-US" sz="4500" dirty="0"/>
                        <a:t>           </a:t>
                      </a:r>
                      <a:endParaRPr sz="4500" dirty="0"/>
                    </a:p>
                    <a:p>
                      <a:pPr marL="914400" lvl="0" indent="-914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4500" u="sng" dirty="0" smtClean="0">
                          <a:solidFill>
                            <a:schemeClr val="hlink"/>
                          </a:solidFill>
                          <a:hlinkClick r:id="rId7"/>
                        </a:rPr>
                        <a:t>Numerical </a:t>
                      </a:r>
                      <a:r>
                        <a:rPr lang="en-US" sz="4500" dirty="0" smtClean="0"/>
                        <a:t>   </a:t>
                      </a:r>
                    </a:p>
                    <a:p>
                      <a:pPr marL="914400" lvl="0" indent="-914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4500" u="sng" dirty="0" smtClean="0">
                          <a:solidFill>
                            <a:schemeClr val="hlink"/>
                          </a:solidFill>
                          <a:hlinkClick r:id="rId8"/>
                        </a:rPr>
                        <a:t>Reasoning</a:t>
                      </a:r>
                      <a:r>
                        <a:rPr lang="en-US" sz="4500" u="sng" dirty="0" smtClean="0">
                          <a:solidFill>
                            <a:schemeClr val="hlink"/>
                          </a:solidFill>
                          <a:hlinkClick r:id="rId8"/>
                        </a:rPr>
                        <a:t> </a:t>
                      </a:r>
                      <a:r>
                        <a:rPr lang="en-US" sz="4500" u="sng" dirty="0">
                          <a:solidFill>
                            <a:schemeClr val="hlink"/>
                          </a:solidFill>
                          <a:hlinkClick r:id="rId8"/>
                        </a:rPr>
                        <a:t>Ability </a:t>
                      </a:r>
                      <a:r>
                        <a:rPr lang="en-US" sz="4500" dirty="0"/>
                        <a:t>  </a:t>
                      </a:r>
                      <a:endParaRPr lang="en-US" sz="4500" dirty="0" smtClean="0"/>
                    </a:p>
                    <a:p>
                      <a:pPr marL="914400" lvl="0" indent="-914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4500" u="sng" dirty="0" smtClean="0">
                          <a:solidFill>
                            <a:schemeClr val="hlink"/>
                          </a:solidFill>
                          <a:hlinkClick r:id="rId9"/>
                        </a:rPr>
                        <a:t>Verbal </a:t>
                      </a:r>
                      <a:r>
                        <a:rPr lang="en-US" sz="4500" u="sng" dirty="0">
                          <a:solidFill>
                            <a:schemeClr val="hlink"/>
                          </a:solidFill>
                          <a:hlinkClick r:id="rId9"/>
                        </a:rPr>
                        <a:t>Ability</a:t>
                      </a:r>
                      <a:r>
                        <a:rPr lang="en-US" sz="4500" dirty="0"/>
                        <a:t> </a:t>
                      </a:r>
                      <a:endParaRPr sz="45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5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Exam Content (Text based ) 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>
                          <a:solidFill>
                            <a:schemeClr val="hlink"/>
                          </a:solidFill>
                          <a:hlinkClick r:id="rId6"/>
                        </a:rPr>
                        <a:t>Link </a:t>
                      </a:r>
                      <a:endParaRPr sz="4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5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Exam Content (Video Based)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>
                          <a:solidFill>
                            <a:schemeClr val="hlink"/>
                          </a:solidFill>
                          <a:hlinkClick r:id="rId6"/>
                        </a:rPr>
                        <a:t>Link </a:t>
                      </a:r>
                      <a:endParaRPr sz="4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35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Previous Year Question 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>
                          <a:solidFill>
                            <a:schemeClr val="hlink"/>
                          </a:solidFill>
                          <a:hlinkClick r:id="rId6"/>
                        </a:rPr>
                        <a:t>Link </a:t>
                      </a:r>
                      <a:endParaRPr sz="4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35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/>
                        <a:t>Google Form ( College End) </a:t>
                      </a:r>
                      <a:endParaRPr sz="4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u="sng" dirty="0">
                          <a:solidFill>
                            <a:schemeClr val="hlink"/>
                          </a:solidFill>
                          <a:hlinkClick r:id="rId10"/>
                        </a:rPr>
                        <a:t>Link </a:t>
                      </a:r>
                      <a:endParaRPr sz="45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Custom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Trebuchet MS</vt:lpstr>
      <vt:lpstr>Calibri</vt:lpstr>
      <vt:lpstr>Nunito</vt:lpstr>
      <vt:lpstr>Arial</vt:lpstr>
      <vt:lpstr>Arial Black</vt:lpstr>
      <vt:lpstr>Shift</vt:lpstr>
      <vt:lpstr>PowerPoint Presentation</vt:lpstr>
      <vt:lpstr>PowerPoint Presentation</vt:lpstr>
      <vt:lpstr>PowerPoint Presentation</vt:lpstr>
      <vt:lpstr>  As per Most HR Manager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Arhan</dc:creator>
  <cp:lastModifiedBy>Windows User</cp:lastModifiedBy>
  <cp:revision>1</cp:revision>
  <dcterms:created xsi:type="dcterms:W3CDTF">2023-05-15T10:48:59Z</dcterms:created>
  <dcterms:modified xsi:type="dcterms:W3CDTF">2023-09-15T07:42:28Z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CorelDRAW</vt:lpwstr>
  </property>
  <property fmtid="{D5CDD505-2E9C-101B-9397-08002B2CF9AE}" pid="4" name="LastSaved">
    <vt:filetime>2023-05-15T00:00:00Z</vt:filetime>
  </property>
</Properties>
</file>