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15e0f3019_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2a15e0f301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16f1c09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16f1c09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15e0f3019_1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15e0f3019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15e0f3019_1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15e0f3019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a15e0f3019_1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a15e0f3019_1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15e0f3019_1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15e0f3019_1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15e0f3019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a15e0f3019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57200" y="205998"/>
            <a:ext cx="8229600" cy="18891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None/>
            </a:pPr>
            <a:r>
              <a:rPr lang="en" sz="3200">
                <a:solidFill>
                  <a:srgbClr val="002060"/>
                </a:solidFill>
              </a:rPr>
              <a:t>WORLD COMPUTER LITERACY DAY 2023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457200" y="2256150"/>
            <a:ext cx="8229600" cy="2338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rgbClr val="366092"/>
                </a:solidFill>
              </a:rPr>
              <a:t>CENTRAL LIBRARY AND DEPARTMENT OF COMPUTER SCIENCE</a:t>
            </a:r>
            <a:endParaRPr b="1">
              <a:solidFill>
                <a:srgbClr val="366092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rgbClr val="366092"/>
                </a:solidFill>
              </a:rPr>
              <a:t>SIR GURUDAS MAHAVIDYALAYA,KOLKATA</a:t>
            </a:r>
            <a:endParaRPr b="1">
              <a:solidFill>
                <a:srgbClr val="366092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rgbClr val="366092"/>
                </a:solidFill>
              </a:rPr>
              <a:t>IN COLLABORATION WITH </a:t>
            </a:r>
            <a:endParaRPr b="1">
              <a:solidFill>
                <a:srgbClr val="366092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">
                <a:solidFill>
                  <a:srgbClr val="366092"/>
                </a:solidFill>
              </a:rPr>
              <a:t>IQAC SIR GURUDAS MAHAVIDYALAYA</a:t>
            </a:r>
            <a:endParaRPr b="1">
              <a:solidFill>
                <a:srgbClr val="366092"/>
              </a:solidFill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rgbClr val="366092"/>
                </a:solidFill>
              </a:rPr>
              <a:t> </a:t>
            </a:r>
            <a:endParaRPr b="1">
              <a:solidFill>
                <a:srgbClr val="366092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4359" y="394856"/>
            <a:ext cx="1083500" cy="10689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0" y="0"/>
            <a:ext cx="8364600" cy="47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SKILL DEVELOPMENT PROGRAMME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BASICS OF ICT Skills/Digital literacy/COMPUTER LITERACY: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CENTRAL LIBRARY,SIR GURUDAS MAHAVIDYALAYA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OBJECTIVE:</a:t>
            </a:r>
            <a:r>
              <a:rPr lang="en" sz="1600">
                <a:solidFill>
                  <a:schemeClr val="dk1"/>
                </a:solidFill>
              </a:rPr>
              <a:t>Requirement of ICT Skill for students emphasise on ICT Skills for handling responsibilities at higher education or workplace.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SESSION MODULE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A.Theoretical Session: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Basics of Google Workspace.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Basics of creating documents with Google Workspace.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Basics of organizing documents with Google Workspace.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Microsoft Word Vs Google Docs.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Microsoft Excel Vs Google Sheets.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Microsoft PowerPoint Vs Google slide.</a:t>
            </a:r>
            <a:endParaRPr b="1" sz="16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0" y="0"/>
            <a:ext cx="8364600" cy="50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SKILL DEVELOPMENT PROGRAMME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BASICS OF ICT Skills/Digital literacy/COMPUTER LITERACY: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CENTRAL LIBRARY,SIR GURUDAS MAHAVIDYALAYA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OBJECTIVE:</a:t>
            </a:r>
            <a:r>
              <a:rPr lang="en" sz="1600">
                <a:solidFill>
                  <a:schemeClr val="dk1"/>
                </a:solidFill>
              </a:rPr>
              <a:t>Requirement of ICT Skill for students emphasise on ICT Skills for handling responsibilities at higher education or workplace.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SESSION MODULE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A.Theoretical Session: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Basics of handing a technical presentation in a networked environment.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Creating a good presentation with Google slides.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presentation skills.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Communication over digital platforms.(Conferencing tools)</a:t>
            </a:r>
            <a:endParaRPr b="1" sz="1600">
              <a:solidFill>
                <a:srgbClr val="0000F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●"/>
            </a:pPr>
            <a:r>
              <a:rPr b="1" lang="en" sz="1600">
                <a:solidFill>
                  <a:srgbClr val="0000FF"/>
                </a:solidFill>
              </a:rPr>
              <a:t>Basics of four quadrants of e-content.</a:t>
            </a:r>
            <a:endParaRPr b="1" sz="16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0" y="0"/>
            <a:ext cx="7701900" cy="49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SKILL DEVELOPMENT PROGRAMME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BASICS OF ICT Skills/Digital literacy/COMPUTER LITERACY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CENTRAL LIBRARY,SIR GURUDAS MAHAVIDYALAYA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741B47"/>
                </a:solidFill>
              </a:rPr>
              <a:t>B.Practical Session:Hands On as per student’s requirement.</a:t>
            </a:r>
            <a:endParaRPr sz="2000">
              <a:solidFill>
                <a:srgbClr val="741B47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741B47"/>
                </a:solidFill>
              </a:rPr>
              <a:t>1.Creating Documents(locating the file,creating file in Google docs,creating files in Google sheet etc. )</a:t>
            </a:r>
            <a:endParaRPr sz="2000">
              <a:solidFill>
                <a:srgbClr val="741B47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741B47"/>
                </a:solidFill>
              </a:rPr>
              <a:t>2.Creating folders in Google Drive and uploading files.</a:t>
            </a:r>
            <a:endParaRPr sz="2000">
              <a:solidFill>
                <a:srgbClr val="741B47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741B47"/>
                </a:solidFill>
              </a:rPr>
              <a:t>3.Opening Google slide and sharing it.</a:t>
            </a:r>
            <a:endParaRPr sz="2000">
              <a:solidFill>
                <a:srgbClr val="741B47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741B47"/>
                </a:solidFill>
              </a:rPr>
              <a:t>4. Google Meet (Creating link and sharing link,handling professional meetings with Feedback collection over Google form).</a:t>
            </a:r>
            <a:endParaRPr sz="2000">
              <a:solidFill>
                <a:srgbClr val="741B47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0" y="0"/>
            <a:ext cx="7701900" cy="44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SKILL DEVELOPMENT PROGRAMME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BASICS OF ICT Skills/Digital literacy/COMPUTER LITERACY: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CENTRAL LIBRARY,SIR GURUDAS MAHAVIDYALAYA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990000"/>
                </a:solidFill>
              </a:rPr>
              <a:t>Expected Outcome from the session:</a:t>
            </a:r>
            <a:endParaRPr b="1" sz="2100">
              <a:solidFill>
                <a:srgbClr val="990000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100"/>
              <a:buChar char="●"/>
            </a:pPr>
            <a:r>
              <a:rPr lang="en" sz="2100">
                <a:solidFill>
                  <a:srgbClr val="990000"/>
                </a:solidFill>
              </a:rPr>
              <a:t>The skill development sessions are targeted towards undergraduate students for handling the communication tools for easy communication and interaction using any device.</a:t>
            </a:r>
            <a:endParaRPr sz="2100">
              <a:solidFill>
                <a:srgbClr val="990000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100"/>
              <a:buChar char="●"/>
            </a:pPr>
            <a:r>
              <a:rPr lang="en" sz="2100">
                <a:solidFill>
                  <a:srgbClr val="990000"/>
                </a:solidFill>
              </a:rPr>
              <a:t>Technology is needed for unified communication in business environments over devices and people.</a:t>
            </a:r>
            <a:endParaRPr sz="2100"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/>
        </p:nvSpPr>
        <p:spPr>
          <a:xfrm>
            <a:off x="0" y="0"/>
            <a:ext cx="7701900" cy="49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SKILL DEVELOPMENT PROGRAMME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BASICS OF ICT Skills/Digital literacy/COMPUTER LITERACY: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</a:rPr>
              <a:t>CENTRAL LIBRARY,SIR GURUDAS MAHAVIDYALAYA</a:t>
            </a:r>
            <a:endParaRPr b="1" sz="20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90000"/>
                </a:solidFill>
              </a:rPr>
              <a:t>Expected Outcome from the session:</a:t>
            </a:r>
            <a:endParaRPr b="1" sz="1800">
              <a:solidFill>
                <a:srgbClr val="99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●"/>
            </a:pPr>
            <a:r>
              <a:rPr lang="en" sz="1800">
                <a:solidFill>
                  <a:srgbClr val="990000"/>
                </a:solidFill>
              </a:rPr>
              <a:t>The need to interact and collaborate anytime,within an organization or with external agencies with ICT is a priority for improving interactions.Individuals within organizations need to connect and collaborate with others at any point of time for any purpose.The session can be a boost for acquiring ICT skills once the necessity is understood.</a:t>
            </a:r>
            <a:endParaRPr sz="1800">
              <a:solidFill>
                <a:srgbClr val="99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●"/>
            </a:pPr>
            <a:r>
              <a:rPr lang="en" sz="1800">
                <a:solidFill>
                  <a:srgbClr val="990000"/>
                </a:solidFill>
              </a:rPr>
              <a:t>Having ICT SKILLS helps to improve Customer Experience,Business Processes,Organizational Readiness and Reduce cost of customer service.This skill can improve the employability of our students.</a:t>
            </a:r>
            <a:endParaRPr sz="1800"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/>
        </p:nvSpPr>
        <p:spPr>
          <a:xfrm>
            <a:off x="0" y="0"/>
            <a:ext cx="770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90000"/>
              </a:solidFill>
            </a:endParaRPr>
          </a:p>
        </p:txBody>
      </p:sp>
      <p:sp>
        <p:nvSpPr>
          <p:cNvPr id="93" name="Google Shape;93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THANK YOU</a:t>
            </a:r>
            <a:endParaRPr>
              <a:solidFill>
                <a:srgbClr val="CC412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